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4304" y="17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91439" cy="9143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2/12/24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78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2/12/24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510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2/12/24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990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2/12/24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462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2/12/24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771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2/12/24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8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2/12/24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3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2/12/24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65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2/12/24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246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2/12/24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1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CDA2-DE61-4D9C-9404-6EBFEE87A270}" type="datetimeFigureOut">
              <a:rPr lang="en-US" smtClean="0"/>
              <a:t>2/12/24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34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CCDA2-DE61-4D9C-9404-6EBFEE87A270}" type="datetimeFigureOut">
              <a:rPr lang="en-US" smtClean="0"/>
              <a:t>2/12/24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5B90B-272D-4486-A3E1-4E191899A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6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2806581">
            <a:off x="1887905" y="933783"/>
            <a:ext cx="3098188" cy="2978802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429000" y="0"/>
            <a:ext cx="0" cy="914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29000" y="4572000"/>
            <a:ext cx="0" cy="41727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4572000"/>
            <a:ext cx="4115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446487" y="4555067"/>
            <a:ext cx="4115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81703" y="3324512"/>
            <a:ext cx="1547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latin typeface="Arial" pitchFamily="34" charset="0"/>
                <a:cs typeface="Arial" pitchFamily="34" charset="0"/>
              </a:rPr>
              <a:t>Scientific name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96079" y="1185227"/>
            <a:ext cx="16658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Common name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5566" y="3383293"/>
            <a:ext cx="9460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Arial" pitchFamily="34" charset="0"/>
                <a:cs typeface="Arial" pitchFamily="34" charset="0"/>
              </a:rPr>
              <a:t>Open here</a:t>
            </a:r>
          </a:p>
        </p:txBody>
      </p:sp>
      <p:sp>
        <p:nvSpPr>
          <p:cNvPr id="22" name="Notched Right Arrow 21"/>
          <p:cNvSpPr/>
          <p:nvPr/>
        </p:nvSpPr>
        <p:spPr>
          <a:xfrm flipH="1">
            <a:off x="411512" y="3383293"/>
            <a:ext cx="365756" cy="275657"/>
          </a:xfrm>
          <a:prstGeom prst="notched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1783098" y="3678007"/>
            <a:ext cx="284811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02952" y="8778194"/>
            <a:ext cx="5704721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935498" y="1535731"/>
            <a:ext cx="284811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148853" y="1554513"/>
            <a:ext cx="2634761" cy="176481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 rot="10800000">
            <a:off x="117257" y="8439640"/>
            <a:ext cx="16658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itchFamily="34" charset="0"/>
                <a:cs typeface="Arial" pitchFamily="34" charset="0"/>
              </a:rPr>
              <a:t>Common name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54717" y="8421659"/>
            <a:ext cx="1497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>
                <a:latin typeface="Arial" pitchFamily="34" charset="0"/>
                <a:cs typeface="Arial" pitchFamily="34" charset="0"/>
              </a:rPr>
              <a:t>Scientific name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0B13BE-4D5C-0DD7-C60F-B32531998D31}"/>
              </a:ext>
            </a:extLst>
          </p:cNvPr>
          <p:cNvSpPr txBox="1"/>
          <p:nvPr/>
        </p:nvSpPr>
        <p:spPr>
          <a:xfrm>
            <a:off x="2448602" y="2175804"/>
            <a:ext cx="19607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Put photo in this box</a:t>
            </a:r>
          </a:p>
        </p:txBody>
      </p:sp>
    </p:spTree>
    <p:extLst>
      <p:ext uri="{BB962C8B-B14F-4D97-AF65-F5344CB8AC3E}">
        <p14:creationId xmlns:p14="http://schemas.microsoft.com/office/powerpoint/2010/main" val="1558535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15</Words>
  <Application>Microsoft Macintosh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</dc:creator>
  <cp:lastModifiedBy>mark hults</cp:lastModifiedBy>
  <cp:revision>14</cp:revision>
  <cp:lastPrinted>2017-08-30T20:23:15Z</cp:lastPrinted>
  <dcterms:created xsi:type="dcterms:W3CDTF">2012-10-17T18:37:39Z</dcterms:created>
  <dcterms:modified xsi:type="dcterms:W3CDTF">2024-02-12T21:54:19Z</dcterms:modified>
</cp:coreProperties>
</file>