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4" d="100"/>
          <a:sy n="84" d="100"/>
        </p:scale>
        <p:origin x="-828" y="3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91439" cy="91439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378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510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990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462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771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81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3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656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246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1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34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CCDA2-DE61-4D9C-9404-6EBFEE87A270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46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2806581">
            <a:off x="1887905" y="933783"/>
            <a:ext cx="3098188" cy="297880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429000" y="0"/>
            <a:ext cx="0" cy="914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29000" y="4572000"/>
            <a:ext cx="0" cy="41727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4572000"/>
            <a:ext cx="4115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446487" y="4555067"/>
            <a:ext cx="4115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488395" y="3383293"/>
            <a:ext cx="18549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Asclepias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asperula</a:t>
            </a:r>
            <a:endParaRPr lang="en-US" sz="14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40825" y="1215959"/>
            <a:ext cx="17107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Antelope Horns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7" descr="Antelope Horns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965976" y="1818299"/>
            <a:ext cx="1788564" cy="1341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251951" y="8836173"/>
            <a:ext cx="18549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Asclepias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asperula</a:t>
            </a:r>
            <a:endParaRPr lang="en-US" sz="14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 rot="10800000">
            <a:off x="1051586" y="8836173"/>
            <a:ext cx="15167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Antelope Horns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9810" y="3840488"/>
            <a:ext cx="9460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Open here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Notched Right Arrow 21"/>
          <p:cNvSpPr/>
          <p:nvPr/>
        </p:nvSpPr>
        <p:spPr>
          <a:xfrm flipH="1">
            <a:off x="45756" y="3840488"/>
            <a:ext cx="365756" cy="275657"/>
          </a:xfrm>
          <a:prstGeom prst="notched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1878" y="1622192"/>
            <a:ext cx="1051526" cy="176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8535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10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</dc:creator>
  <cp:lastModifiedBy>Susan</cp:lastModifiedBy>
  <cp:revision>6</cp:revision>
  <cp:lastPrinted>2012-10-17T19:19:18Z</cp:lastPrinted>
  <dcterms:created xsi:type="dcterms:W3CDTF">2012-10-17T18:37:39Z</dcterms:created>
  <dcterms:modified xsi:type="dcterms:W3CDTF">2012-10-17T19:55:03Z</dcterms:modified>
</cp:coreProperties>
</file>